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5B59-07B3-4B58-BA9F-E149557A1880}" type="datetimeFigureOut">
              <a:rPr lang="pt-BR" smtClean="0"/>
              <a:pPr/>
              <a:t>16/08/2019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3317-D8C9-4754-8012-990F87AC3C0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CARTA DE APRESENTAÇÃO NEWCLIMA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pt-BR" dirty="0"/>
              <a:t> </a:t>
            </a:r>
            <a:endParaRPr lang="pt-BR" sz="5600" b="1" dirty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New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 Clima Ar Condicionados 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Fundada em  2007, iniciou-se no segmento de informática em Recife com filial em Abreu e Lima e Gravatá, iniciou em 2011 segmentos nas Áreas: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Refrigeração, Automação,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eletro-portáteis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, eletrônicos, Projetos Elétricos,Telecomunicações,Climatização e Serviços na área de Construção Civil.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Em 2012 Associou-se a ABRAVA, ABINEE e APINE, ampliando seus conhecimentos e prestando serviço de qualidade a nível e padrão internacional.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Atendemos  todo Recife e região metropolitana.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Visamos atender em alta qualidade, agilidade e a melhor prestação de serviços em todos segmentos prestados.</a:t>
            </a:r>
          </a:p>
          <a:p>
            <a:pPr fontAlgn="base"/>
            <a:r>
              <a:rPr lang="pt-BR" sz="5600" b="1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Newclima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 tem técnicos altamente qualificados com CREA e certificados de cursos de capacitação pelos fabricantes nas quais prestam serviços autorizados.</a:t>
            </a:r>
          </a:p>
          <a:p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5600" b="1" dirty="0">
                <a:latin typeface="Arial" pitchFamily="34" charset="0"/>
                <a:cs typeface="Arial" pitchFamily="34" charset="0"/>
              </a:rPr>
              <a:t>ESTRUTURA DA EMPRESA </a:t>
            </a:r>
          </a:p>
          <a:p>
            <a:pPr lvl="0"/>
            <a:r>
              <a:rPr lang="pt-BR" sz="5600" b="1" dirty="0">
                <a:latin typeface="Arial" pitchFamily="34" charset="0"/>
                <a:cs typeface="Arial" pitchFamily="34" charset="0"/>
              </a:rPr>
              <a:t>15 funcionários de refrigeração </a:t>
            </a:r>
          </a:p>
          <a:p>
            <a:pPr lvl="0"/>
            <a:r>
              <a:rPr lang="pt-BR" sz="5600" b="1" dirty="0">
                <a:latin typeface="Arial" pitchFamily="34" charset="0"/>
                <a:cs typeface="Arial" pitchFamily="34" charset="0"/>
              </a:rPr>
              <a:t>3 carros </a:t>
            </a:r>
          </a:p>
          <a:p>
            <a:pPr lvl="0"/>
            <a:r>
              <a:rPr lang="pt-BR" sz="5600" b="1" dirty="0">
                <a:latin typeface="Arial" pitchFamily="34" charset="0"/>
                <a:cs typeface="Arial" pitchFamily="34" charset="0"/>
              </a:rPr>
              <a:t>2 motos</a:t>
            </a:r>
          </a:p>
          <a:p>
            <a:r>
              <a:rPr lang="pt-BR" sz="5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pt-BR" sz="5600" b="1" dirty="0">
                <a:latin typeface="Arial" pitchFamily="34" charset="0"/>
                <a:cs typeface="Arial" pitchFamily="34" charset="0"/>
              </a:rPr>
              <a:t>ATENDIMENTO AO CLIENTE </a:t>
            </a:r>
          </a:p>
          <a:p>
            <a:pPr lvl="0"/>
            <a:r>
              <a:rPr lang="pt-BR" sz="5600" b="1" dirty="0">
                <a:latin typeface="Arial" pitchFamily="34" charset="0"/>
                <a:cs typeface="Arial" pitchFamily="34" charset="0"/>
              </a:rPr>
              <a:t>02 funcionários </a:t>
            </a:r>
          </a:p>
          <a:p>
            <a:pPr lvl="0"/>
            <a:r>
              <a:rPr lang="pt-BR" sz="5600" b="1" dirty="0">
                <a:latin typeface="Arial" pitchFamily="34" charset="0"/>
                <a:cs typeface="Arial" pitchFamily="34" charset="0"/>
              </a:rPr>
              <a:t>Área de atendimento 40m²,</a:t>
            </a:r>
            <a:r>
              <a:rPr lang="pt-BR" sz="5600" b="1" dirty="0" err="1">
                <a:latin typeface="Arial" pitchFamily="34" charset="0"/>
                <a:cs typeface="Arial" pitchFamily="34" charset="0"/>
              </a:rPr>
              <a:t>instrututa</a:t>
            </a:r>
            <a:r>
              <a:rPr lang="pt-BR" sz="5600" b="1" dirty="0">
                <a:latin typeface="Arial" pitchFamily="34" charset="0"/>
                <a:cs typeface="Arial" pitchFamily="34" charset="0"/>
              </a:rPr>
              <a:t> total predial construída 300m.</a:t>
            </a:r>
          </a:p>
          <a:p>
            <a:r>
              <a:rPr lang="pt-BR" sz="37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372200" y="5445224"/>
          <a:ext cx="2454818" cy="720080"/>
        </p:xfrm>
        <a:graphic>
          <a:graphicData uri="http://schemas.openxmlformats.org/presentationml/2006/ole">
            <p:oleObj spid="_x0000_s19457" name="Picture" r:id="rId3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Produtos reoperados e reembalados</a:t>
            </a:r>
            <a:endParaRPr lang="pt-BR" dirty="0"/>
          </a:p>
        </p:txBody>
      </p:sp>
      <p:pic>
        <p:nvPicPr>
          <p:cNvPr id="15" name="Espaço Reservado para Conteúdo 14" descr="SAM_06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6" name="Espaço Reservado para Conteúdo 15" descr="SAM_06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588024" cy="716632"/>
          </a:xfrm>
        </p:spPr>
        <p:txBody>
          <a:bodyPr>
            <a:normAutofit/>
          </a:bodyPr>
          <a:lstStyle/>
          <a:p>
            <a:r>
              <a:rPr lang="pt-BR" dirty="0"/>
              <a:t>Produtos </a:t>
            </a:r>
            <a:r>
              <a:rPr lang="pt-BR" dirty="0" smtClean="0"/>
              <a:t>reoperados</a:t>
            </a:r>
            <a:r>
              <a:rPr lang="pt-BR" dirty="0"/>
              <a:t>, sendo devolvido para revenda</a:t>
            </a:r>
          </a:p>
        </p:txBody>
      </p:sp>
      <p:pic>
        <p:nvPicPr>
          <p:cNvPr id="5" name="Espaço Reservado para Imagem 4" descr="D:\newclima espaço terreo\PRODUTOS REOPERADOS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1025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 Uma parte do time </a:t>
            </a:r>
            <a:r>
              <a:rPr lang="pt-BR" dirty="0" err="1" smtClean="0"/>
              <a:t>Newclima</a:t>
            </a:r>
            <a:r>
              <a:rPr lang="pt-BR" dirty="0" smtClean="0"/>
              <a:t> no café junino deste  São João.</a:t>
            </a:r>
            <a:endParaRPr lang="pt-BR" dirty="0"/>
          </a:p>
        </p:txBody>
      </p:sp>
      <p:pic>
        <p:nvPicPr>
          <p:cNvPr id="9" name="Espaço Reservado para Imagem 8" descr="EQUIPE NEWCLIMA SAO JOAO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23554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000" dirty="0"/>
              <a:t>A </a:t>
            </a:r>
            <a:r>
              <a:rPr lang="pt-BR" sz="2000" dirty="0" err="1" smtClean="0"/>
              <a:t>Newclima</a:t>
            </a:r>
            <a:r>
              <a:rPr lang="pt-BR" sz="2000" dirty="0" smtClean="0"/>
              <a:t> tem </a:t>
            </a:r>
            <a:r>
              <a:rPr lang="pt-BR" sz="2000" dirty="0"/>
              <a:t>maior presteza e satisfação de </a:t>
            </a:r>
            <a:r>
              <a:rPr lang="pt-BR" sz="2000" dirty="0" smtClean="0"/>
              <a:t>realizar os serviços com atendimento diferenciado, respeitando as normas internacionais e mantendo um padrão de qualidade e excelência.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4" name="Espaço Reservado para Conteúdo 13" descr="EQUIPE NEWCLIM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44824"/>
            <a:ext cx="4038600" cy="3528566"/>
          </a:xfrm>
        </p:spPr>
      </p:pic>
      <p:pic>
        <p:nvPicPr>
          <p:cNvPr id="16" name="Espaço Reservado para Conteúdo 15" descr="equipe newclima cop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844824"/>
            <a:ext cx="4038600" cy="3528566"/>
          </a:xfrm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22530" name="Picture" r:id="rId5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TRABALHAMOS COM DIVERSAS  MARCAS.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pt-BR" sz="1800" dirty="0" smtClean="0"/>
              <a:t>VENTISOL                                      </a:t>
            </a:r>
          </a:p>
          <a:p>
            <a:r>
              <a:rPr lang="pt-BR" sz="1800" dirty="0" smtClean="0"/>
              <a:t>SPRINGER </a:t>
            </a:r>
          </a:p>
          <a:p>
            <a:r>
              <a:rPr lang="pt-BR" sz="1800" dirty="0" smtClean="0"/>
              <a:t>MALLORY</a:t>
            </a:r>
          </a:p>
          <a:p>
            <a:r>
              <a:rPr lang="pt-BR" sz="1800" dirty="0" smtClean="0"/>
              <a:t>WANKER</a:t>
            </a:r>
          </a:p>
          <a:p>
            <a:r>
              <a:rPr lang="pt-BR" sz="1800" dirty="0" smtClean="0"/>
              <a:t>FUJITSU</a:t>
            </a:r>
          </a:p>
          <a:p>
            <a:r>
              <a:rPr lang="pt-BR" sz="1800" dirty="0" smtClean="0"/>
              <a:t>COMFEE</a:t>
            </a:r>
          </a:p>
          <a:p>
            <a:r>
              <a:rPr lang="pt-BR" sz="1800" dirty="0" smtClean="0"/>
              <a:t>MUELLER </a:t>
            </a:r>
          </a:p>
          <a:p>
            <a:r>
              <a:rPr lang="pt-BR" sz="1800" dirty="0" smtClean="0"/>
              <a:t>SPIRIT</a:t>
            </a:r>
          </a:p>
          <a:p>
            <a:r>
              <a:rPr lang="pt-BR" sz="1800" dirty="0" smtClean="0"/>
              <a:t>WORKER</a:t>
            </a:r>
          </a:p>
          <a:p>
            <a:r>
              <a:rPr lang="pt-BR" sz="1800" dirty="0" smtClean="0"/>
              <a:t>LG</a:t>
            </a:r>
          </a:p>
          <a:p>
            <a:r>
              <a:rPr lang="pt-BR" sz="1800" dirty="0" smtClean="0"/>
              <a:t>CARRIER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r>
              <a:rPr lang="pt-BR" sz="1800" dirty="0" smtClean="0"/>
              <a:t>ELLO </a:t>
            </a:r>
          </a:p>
          <a:p>
            <a:r>
              <a:rPr lang="pt-BR" sz="1800" dirty="0" smtClean="0"/>
              <a:t>FONTAINE</a:t>
            </a:r>
          </a:p>
          <a:p>
            <a:r>
              <a:rPr lang="pt-BR" sz="1800" dirty="0" smtClean="0"/>
              <a:t>LATINA </a:t>
            </a:r>
          </a:p>
          <a:p>
            <a:r>
              <a:rPr lang="pt-BR" sz="1800" dirty="0" smtClean="0"/>
              <a:t>GREE</a:t>
            </a:r>
          </a:p>
          <a:p>
            <a:r>
              <a:rPr lang="pt-BR" sz="1800" dirty="0" smtClean="0"/>
              <a:t>MIDEA</a:t>
            </a:r>
          </a:p>
          <a:p>
            <a:r>
              <a:rPr lang="pt-BR" sz="1800" dirty="0" smtClean="0"/>
              <a:t>MONDIAL</a:t>
            </a:r>
          </a:p>
          <a:p>
            <a:r>
              <a:rPr lang="pt-BR" sz="1800" dirty="0" smtClean="0"/>
              <a:t>AGRATTO</a:t>
            </a:r>
          </a:p>
          <a:p>
            <a:r>
              <a:rPr lang="pt-BR" sz="1800" dirty="0" smtClean="0"/>
              <a:t>ARGE</a:t>
            </a:r>
          </a:p>
          <a:p>
            <a:r>
              <a:rPr lang="pt-BR" sz="1800" dirty="0" smtClean="0"/>
              <a:t>TRANE</a:t>
            </a:r>
          </a:p>
          <a:p>
            <a:r>
              <a:rPr lang="pt-BR" sz="1800" dirty="0" smtClean="0"/>
              <a:t>MULTILASER </a:t>
            </a:r>
          </a:p>
          <a:p>
            <a:r>
              <a:rPr lang="pt-BR" sz="1800" dirty="0" smtClean="0"/>
              <a:t>SAMSUNG </a:t>
            </a:r>
          </a:p>
          <a:p>
            <a:endParaRPr lang="pt-BR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Frente  NEWCLIMA </a:t>
            </a:r>
            <a:endParaRPr lang="pt-BR" dirty="0"/>
          </a:p>
        </p:txBody>
      </p:sp>
      <p:pic>
        <p:nvPicPr>
          <p:cNvPr id="7" name="Espaço Reservado para Imagem 6" descr="D:\newclima espaço terreo\NEWCLIMA FRENTE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6228184" y="5805264"/>
          <a:ext cx="2454275" cy="719137"/>
        </p:xfrm>
        <a:graphic>
          <a:graphicData uri="http://schemas.openxmlformats.org/presentationml/2006/ole">
            <p:oleObj spid="_x0000_s8193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Recepção atendimento consumidor final 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Climatizado </a:t>
            </a:r>
            <a:r>
              <a:rPr lang="pt-BR" dirty="0" smtClean="0"/>
              <a:t>com </a:t>
            </a:r>
            <a:r>
              <a:rPr lang="pt-BR" dirty="0"/>
              <a:t>TV, para clientes consumidor final, com atendimento em produtos portáteis de entrega até 40 minutos, </a:t>
            </a:r>
            <a:r>
              <a:rPr lang="pt-BR" dirty="0" smtClean="0"/>
              <a:t>produto </a:t>
            </a:r>
            <a:r>
              <a:rPr lang="pt-BR" dirty="0"/>
              <a:t>reparado no mesmo dia. Mini Show </a:t>
            </a:r>
            <a:r>
              <a:rPr lang="pt-BR" dirty="0" err="1"/>
              <a:t>Room</a:t>
            </a:r>
            <a:r>
              <a:rPr lang="pt-BR" dirty="0"/>
              <a:t> </a:t>
            </a:r>
            <a:r>
              <a:rPr lang="pt-BR" dirty="0" smtClean="0"/>
              <a:t>com produtos </a:t>
            </a:r>
            <a:r>
              <a:rPr lang="pt-BR" dirty="0"/>
              <a:t>e indicação de lojas parcerias para venda de produtos.</a:t>
            </a:r>
          </a:p>
          <a:p>
            <a:endParaRPr lang="pt-BR" dirty="0"/>
          </a:p>
        </p:txBody>
      </p:sp>
      <p:pic>
        <p:nvPicPr>
          <p:cNvPr id="5" name="Espaço Reservado para Imagem 4" descr="D:\newclima espaço terreo\newclima recepção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6372200" y="5949280"/>
          <a:ext cx="2454275" cy="719137"/>
        </p:xfrm>
        <a:graphic>
          <a:graphicData uri="http://schemas.openxmlformats.org/presentationml/2006/ole">
            <p:oleObj spid="_x0000_s7169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sz="2000" b="1" dirty="0"/>
              <a:t>Espaço Interno Térreo:</a:t>
            </a:r>
            <a:r>
              <a:rPr lang="pt-BR" sz="2000" dirty="0"/>
              <a:t> Para  atendimento </a:t>
            </a:r>
            <a:r>
              <a:rPr lang="pt-BR" sz="2000" dirty="0" smtClean="0"/>
              <a:t> cliente lojista, com mini show </a:t>
            </a:r>
            <a:r>
              <a:rPr lang="pt-BR" sz="2000" dirty="0" err="1" smtClean="0"/>
              <a:t>room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5" name="Espaço Reservado para Imagem 4" descr="D:\newclima espaço terreo\newclima  entrada 2 revenda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6228184" y="5877272"/>
          <a:ext cx="2454275" cy="719137"/>
        </p:xfrm>
        <a:graphic>
          <a:graphicData uri="http://schemas.openxmlformats.org/presentationml/2006/ole">
            <p:oleObj spid="_x0000_s6145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Espaço interno térreo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sz="2000" dirty="0" smtClean="0"/>
              <a:t> Entrada para área de triagem, expedição e oficina.</a:t>
            </a:r>
          </a:p>
          <a:p>
            <a:endParaRPr lang="pt-BR" dirty="0"/>
          </a:p>
        </p:txBody>
      </p:sp>
      <p:pic>
        <p:nvPicPr>
          <p:cNvPr id="5" name="Espaço Reservado para Imagem 4" descr="D:\newclima espaço terreo\entrada 2 revenda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2431" r="1243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6300192" y="5949280"/>
          <a:ext cx="2454275" cy="719137"/>
        </p:xfrm>
        <a:graphic>
          <a:graphicData uri="http://schemas.openxmlformats.org/presentationml/2006/ole">
            <p:oleObj spid="_x0000_s5121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Ambiente de triagem e reparo de produtos portáteis e eletro </a:t>
            </a:r>
            <a:r>
              <a:rPr lang="pt-BR" dirty="0" smtClean="0"/>
              <a:t>eletrônicos – com pia 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err="1" smtClean="0"/>
              <a:t>Microondas</a:t>
            </a:r>
            <a:r>
              <a:rPr lang="pt-BR" dirty="0" smtClean="0"/>
              <a:t>, ventiladores de mesa, parede, coluna, teto, </a:t>
            </a:r>
            <a:r>
              <a:rPr lang="pt-BR" dirty="0" err="1" smtClean="0"/>
              <a:t>climatizadores</a:t>
            </a:r>
            <a:r>
              <a:rPr lang="pt-BR" dirty="0" smtClean="0"/>
              <a:t>, forno elétricos entre outros.  </a:t>
            </a:r>
            <a:endParaRPr lang="pt-BR" dirty="0"/>
          </a:p>
        </p:txBody>
      </p:sp>
      <p:pic>
        <p:nvPicPr>
          <p:cNvPr id="7" name="Espaço Reservado para Imagem 6" descr="D:\newclima espaço terreo\espaço triagem microondas e portateis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4097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ESPAÇO PARA TRIAGEM E REPARO 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>
            <a:normAutofit fontScale="25000" lnSpcReduction="20000"/>
          </a:bodyPr>
          <a:lstStyle/>
          <a:p>
            <a:r>
              <a:rPr lang="pt-BR" sz="6400" dirty="0"/>
              <a:t>Lado esquerdo triagem e reparo de </a:t>
            </a:r>
            <a:r>
              <a:rPr lang="pt-BR" sz="6400" dirty="0" smtClean="0"/>
              <a:t>cond. </a:t>
            </a:r>
            <a:r>
              <a:rPr lang="pt-BR" sz="6400" dirty="0"/>
              <a:t>de ar com lavabo e pia, bem como caixa de água para testes e imersão. </a:t>
            </a:r>
          </a:p>
          <a:p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Lavabo – para higienização de produtos </a:t>
            </a:r>
            <a:endParaRPr lang="pt-BR" dirty="0"/>
          </a:p>
        </p:txBody>
      </p:sp>
      <p:pic>
        <p:nvPicPr>
          <p:cNvPr id="13" name="Espaço Reservado para Conteúdo 12" descr="D:\newclima espaço terreo\newclima espaço triagem COND. DE AR E PORTATEIS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Espaço Reservado para Conteúdo 13" descr="D:\newclima espaço terreo\newclima lavabo cond. de ar.jpg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3074" name="Picture" r:id="rId5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AREA PARA EXPEDIÇÃO </a:t>
            </a:r>
            <a:endParaRPr lang="pt-BR" dirty="0"/>
          </a:p>
        </p:txBody>
      </p:sp>
      <p:pic>
        <p:nvPicPr>
          <p:cNvPr id="10" name="Espaço Reservado para Imagem 9" descr="D:\newclima espaço terreo\expedição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6084888" y="5805488"/>
          <a:ext cx="2454275" cy="719137"/>
        </p:xfrm>
        <a:graphic>
          <a:graphicData uri="http://schemas.openxmlformats.org/presentationml/2006/ole">
            <p:oleObj spid="_x0000_s2049" name="Picture" r:id="rId4" imgW="6690732" imgH="1070517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229</Words>
  <Application>Microsoft Office PowerPoint</Application>
  <PresentationFormat>Apresentação na tela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Picture</vt:lpstr>
      <vt:lpstr>CARTA DE APRESENTAÇÃO NEWCLIMA</vt:lpstr>
      <vt:lpstr>TRABALHAMOS COM DIVERSAS  MARCAS.</vt:lpstr>
      <vt:lpstr>Frente  NEWCLIMA </vt:lpstr>
      <vt:lpstr>Recepção atendimento consumidor final </vt:lpstr>
      <vt:lpstr> </vt:lpstr>
      <vt:lpstr>Espaço interno térreo</vt:lpstr>
      <vt:lpstr>Ambiente de triagem e reparo de produtos portáteis e eletro eletrônicos – com pia </vt:lpstr>
      <vt:lpstr>ESPAÇO PARA TRIAGEM E REPARO </vt:lpstr>
      <vt:lpstr>AREA PARA EXPEDIÇÃO </vt:lpstr>
      <vt:lpstr>Produtos reoperados e reembalados</vt:lpstr>
      <vt:lpstr>Produtos reoperados, sendo devolvido para revenda</vt:lpstr>
      <vt:lpstr> Uma parte do time Newclima no café junino deste  São João.</vt:lpstr>
      <vt:lpstr>A Newclima tem maior presteza e satisfação de realizar os serviços com atendimento diferenciado, respeitando as normas internacionais e mantendo um padrão de qualidade e excelência.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CARTA DE APRESENTAÇÃO NEWCLIMA</dc:title>
  <dc:creator>Joao lucas</dc:creator>
  <cp:lastModifiedBy>New Clima Recife</cp:lastModifiedBy>
  <cp:revision>17</cp:revision>
  <dcterms:created xsi:type="dcterms:W3CDTF">2018-08-09T11:37:59Z</dcterms:created>
  <dcterms:modified xsi:type="dcterms:W3CDTF">2019-08-16T18:59:12Z</dcterms:modified>
</cp:coreProperties>
</file>